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257" r:id="rId3"/>
    <p:sldId id="258" r:id="rId4"/>
    <p:sldId id="271" r:id="rId5"/>
    <p:sldId id="259" r:id="rId6"/>
    <p:sldId id="260" r:id="rId7"/>
    <p:sldId id="272" r:id="rId8"/>
    <p:sldId id="261" r:id="rId9"/>
    <p:sldId id="262" r:id="rId10"/>
    <p:sldId id="273" r:id="rId11"/>
    <p:sldId id="263" r:id="rId12"/>
    <p:sldId id="274" r:id="rId13"/>
    <p:sldId id="264" r:id="rId14"/>
    <p:sldId id="275" r:id="rId15"/>
    <p:sldId id="265" r:id="rId16"/>
    <p:sldId id="266" r:id="rId17"/>
    <p:sldId id="276" r:id="rId18"/>
    <p:sldId id="267" r:id="rId19"/>
    <p:sldId id="277" r:id="rId20"/>
    <p:sldId id="268" r:id="rId21"/>
    <p:sldId id="269" r:id="rId22"/>
    <p:sldId id="31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7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3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0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6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3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3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8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7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0EBC2-64C5-4622-8A3F-1F9692E07D8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0F72D-2170-479B-82A4-81E049B3F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Pertemuan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id-ID" sz="2400" dirty="0">
                <a:latin typeface="Andalus" pitchFamily="18" charset="-78"/>
                <a:cs typeface="Andalus" pitchFamily="18" charset="-78"/>
              </a:rPr>
              <a:t>8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7110" y="4267200"/>
            <a:ext cx="5243550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TEKNIK PENGUMPULAN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19071"/>
            <a:ext cx="7897516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Metodologi</a:t>
            </a:r>
            <a:r>
              <a:rPr lang="en-US" sz="3600" b="1" dirty="0"/>
              <a:t> </a:t>
            </a:r>
            <a:r>
              <a:rPr lang="en-US" sz="3600" b="1" dirty="0" err="1"/>
              <a:t>Penelitian</a:t>
            </a:r>
            <a:r>
              <a:rPr lang="en-US" sz="3600" b="1" dirty="0"/>
              <a:t>  </a:t>
            </a:r>
            <a:r>
              <a:rPr lang="en-US" sz="3600" b="1" dirty="0" err="1"/>
              <a:t>Teknik</a:t>
            </a:r>
            <a:r>
              <a:rPr lang="en-US" sz="3600" b="1" dirty="0"/>
              <a:t> </a:t>
            </a:r>
            <a:r>
              <a:rPr lang="en-US" sz="3600" b="1" dirty="0" err="1"/>
              <a:t>Industri</a:t>
            </a:r>
            <a:endParaRPr lang="en-US" sz="3600" b="1" dirty="0"/>
          </a:p>
          <a:p>
            <a:pPr algn="ctr"/>
            <a:r>
              <a:rPr lang="en-US" sz="3600" b="1" dirty="0"/>
              <a:t>(MPTI)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198167"/>
            <a:ext cx="396179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By  : Ir. U. </a:t>
            </a:r>
            <a:r>
              <a:rPr lang="en-US" sz="2400" b="1" dirty="0" err="1"/>
              <a:t>Yudo</a:t>
            </a:r>
            <a:r>
              <a:rPr lang="en-US" sz="2400" b="1" dirty="0"/>
              <a:t> </a:t>
            </a:r>
            <a:r>
              <a:rPr lang="en-US" sz="2400" b="1" dirty="0" err="1"/>
              <a:t>Asmoro</a:t>
            </a:r>
            <a:r>
              <a:rPr lang="en-US" sz="2400" b="1" dirty="0"/>
              <a:t>, </a:t>
            </a:r>
            <a:r>
              <a:rPr lang="en-US" sz="2400" b="1" dirty="0" err="1"/>
              <a:t>Msi</a:t>
            </a:r>
            <a:r>
              <a:rPr lang="en-US" sz="2400" b="1" dirty="0"/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03350" y="0"/>
            <a:ext cx="6481763" cy="1077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0" tIns="45715" rIns="91430" bIns="45715">
            <a:spAutoFit/>
          </a:bodyPr>
          <a:lstStyle/>
          <a:p>
            <a:pPr algn="ctr">
              <a:defRPr/>
            </a:pPr>
            <a:r>
              <a:rPr lang="en-US" sz="3200" b="1" dirty="0"/>
              <a:t>TEKNIK INDUSTRI </a:t>
            </a:r>
          </a:p>
          <a:p>
            <a:pPr algn="ctr">
              <a:defRPr/>
            </a:pPr>
            <a:r>
              <a:rPr lang="en-US" sz="3200" b="1" dirty="0"/>
              <a:t>FAKULTAS TEKNIK  UPI YAI.</a:t>
            </a:r>
          </a:p>
        </p:txBody>
      </p:sp>
    </p:spTree>
    <p:extLst>
      <p:ext uri="{BB962C8B-B14F-4D97-AF65-F5344CB8AC3E}">
        <p14:creationId xmlns:p14="http://schemas.microsoft.com/office/powerpoint/2010/main" val="4002821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3455" y="1371600"/>
            <a:ext cx="807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terstruktur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belum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mengetahui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pasti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diperoleh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banyak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mendengarkan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diceritakan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mengajukan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berbagai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berikutnya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terarah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suatu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tujuan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4964" y="304800"/>
            <a:ext cx="4259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ndalus" pitchFamily="18" charset="-78"/>
                <a:cs typeface="Andalus" pitchFamily="18" charset="-78"/>
              </a:rPr>
              <a:t>…..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Testruktur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3397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371600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Kuesioner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merupakan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teknik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memberi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seperangkat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pernyataan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tertulis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dijawab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Prinsip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penulisan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: </a:t>
            </a:r>
          </a:p>
          <a:p>
            <a:pPr algn="just"/>
            <a:r>
              <a:rPr lang="en-US" sz="2800" dirty="0">
                <a:latin typeface="Andalus" pitchFamily="18" charset="-78"/>
                <a:cs typeface="Andalus" pitchFamily="18" charset="-78"/>
              </a:rPr>
              <a:t>Isi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Tujuan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Apakah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tersebut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merupakan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pengukuran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?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39548" y="164812"/>
            <a:ext cx="2664512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457200" indent="-457200" algn="ctr">
              <a:buFont typeface="Wingdings" pitchFamily="2" charset="2"/>
              <a:buChar char="ü"/>
            </a:pPr>
            <a:r>
              <a:rPr lang="en-US" sz="3200" dirty="0">
                <a:latin typeface="Andalus" pitchFamily="18" charset="-78"/>
                <a:cs typeface="Andalus" pitchFamily="18" charset="-78"/>
              </a:rPr>
              <a:t>KUESIONER</a:t>
            </a:r>
          </a:p>
        </p:txBody>
      </p:sp>
    </p:spTree>
    <p:extLst>
      <p:ext uri="{BB962C8B-B14F-4D97-AF65-F5344CB8AC3E}">
        <p14:creationId xmlns:p14="http://schemas.microsoft.com/office/powerpoint/2010/main" val="3530023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371600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pengukuran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maka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harus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skala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pengukuran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jumlah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itemnya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cukup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mengukur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variabel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diteliti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Bahasa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Bahasa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penluisan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kuesioner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harus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disesuaikan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kemampuan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berbahasa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6831" y="533400"/>
            <a:ext cx="2621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ndalus" pitchFamily="18" charset="-78"/>
                <a:cs typeface="Andalus" pitchFamily="18" charset="-78"/>
              </a:rPr>
              <a:t>………KUESIONER</a:t>
            </a:r>
          </a:p>
        </p:txBody>
      </p:sp>
    </p:spTree>
    <p:extLst>
      <p:ext uri="{BB962C8B-B14F-4D97-AF65-F5344CB8AC3E}">
        <p14:creationId xmlns:p14="http://schemas.microsoft.com/office/powerpoint/2010/main" val="307680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47961"/>
            <a:ext cx="7924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Tipe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terbuka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tertutup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bentuknya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kalimat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positif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negatif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terbuka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: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mengharapkan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menuliskan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berbentuk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uraian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sesuatu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tertutup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mengharapkan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singkat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mengharapkan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memilih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alternatif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tersedia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90800" y="228600"/>
            <a:ext cx="2964466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3200" dirty="0" err="1">
                <a:latin typeface="Andalus" pitchFamily="18" charset="-78"/>
                <a:cs typeface="Andalus" pitchFamily="18" charset="-78"/>
              </a:rPr>
              <a:t>Tipe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0708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447800"/>
            <a:ext cx="7924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mendua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mendua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menyulitkan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memberikan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713509" y="304800"/>
            <a:ext cx="29658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dirty="0">
                <a:latin typeface="Andalus" pitchFamily="18" charset="-78"/>
                <a:cs typeface="Andalus" pitchFamily="18" charset="-78"/>
              </a:rPr>
              <a:t>…….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Tipe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2813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3222" y="990600"/>
            <a:ext cx="808737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menanyakan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hal-hal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sudah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terlalu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lama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instrumen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sebaliknya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menanyakan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hal-hal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sekiranya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sudah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lupa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memerlukan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berfikir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menggiring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sebaiknya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menggiring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saja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jelek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saja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Panjang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lvl="1"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sebaiknya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terlalu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panjang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membuat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jenuh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mengisi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5000" y="271790"/>
            <a:ext cx="59436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32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32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>
                <a:latin typeface="Andalus" pitchFamily="18" charset="-78"/>
                <a:cs typeface="Andalus" pitchFamily="18" charset="-78"/>
              </a:rPr>
              <a:t>menggiring</a:t>
            </a:r>
            <a:endParaRPr lang="en-US" sz="32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0749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0490" y="609600"/>
            <a:ext cx="7571509" cy="56938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Urutan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pertanyaan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Dimulai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umum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menuju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spesifik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mudah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sulit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Prinsip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pengukuran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diberikan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merupakan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instrumen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mengukur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variabel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diteliti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Instrumen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harus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mendapatkan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yang valid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reliabel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variabel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diukur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17724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676400"/>
            <a:ext cx="7571509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00100" lvl="1" indent="-342900" algn="just">
              <a:buFont typeface="Arial" pitchFamily="34" charset="0"/>
              <a:buChar char="•"/>
            </a:pPr>
            <a:endParaRPr lang="en-US" sz="2800" b="1" dirty="0">
              <a:latin typeface="Andalus" pitchFamily="18" charset="-78"/>
              <a:cs typeface="Andalus" pitchFamily="18" charset="-78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Penampilan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fisik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b="1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Penampilan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fisik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alat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mempengaruhi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keseriusan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mengisi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9120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524000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Teknik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berkenaan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perilaku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manusia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proses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kerja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gejala-gejala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diamati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besar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berperan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serta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terlibat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kegiatan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sehari-hari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orang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diamati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804254" y="482025"/>
            <a:ext cx="268214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457200" indent="-457200" algn="ctr">
              <a:buFont typeface="Wingdings" pitchFamily="2" charset="2"/>
              <a:buChar char="ü"/>
            </a:pPr>
            <a:r>
              <a:rPr lang="en-US" sz="3200" dirty="0">
                <a:latin typeface="Andalus" pitchFamily="18" charset="-78"/>
                <a:cs typeface="Andalus" pitchFamily="18" charset="-78"/>
              </a:rPr>
              <a:t>OBSERVASI </a:t>
            </a:r>
          </a:p>
        </p:txBody>
      </p:sp>
    </p:spTree>
    <p:extLst>
      <p:ext uri="{BB962C8B-B14F-4D97-AF65-F5344CB8AC3E}">
        <p14:creationId xmlns:p14="http://schemas.microsoft.com/office/powerpoint/2010/main" val="115456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6473" y="1447800"/>
            <a:ext cx="8229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Sambil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pengamatan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ikut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dikerjakan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ikut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merasakan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suka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dukanya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>
                <a:latin typeface="Andalus" pitchFamily="18" charset="-78"/>
                <a:cs typeface="Andalus" pitchFamily="18" charset="-78"/>
              </a:rPr>
              <a:t>Data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diperoleh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lengkap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tajam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sampai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mengetahui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tingkat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makna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perilaku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nampak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569013" y="533400"/>
            <a:ext cx="26324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ndalus" pitchFamily="18" charset="-78"/>
                <a:cs typeface="Andalus" pitchFamily="18" charset="-78"/>
              </a:rPr>
              <a:t>………OBSERVASI </a:t>
            </a:r>
          </a:p>
        </p:txBody>
      </p:sp>
    </p:spTree>
    <p:extLst>
      <p:ext uri="{BB962C8B-B14F-4D97-AF65-F5344CB8AC3E}">
        <p14:creationId xmlns:p14="http://schemas.microsoft.com/office/powerpoint/2010/main" val="1496820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2184922"/>
            <a:ext cx="6096000" cy="175432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 algn="ctr">
              <a:buFont typeface="Wingdings" pitchFamily="2" charset="2"/>
              <a:buChar char="ü"/>
            </a:pPr>
            <a:r>
              <a:rPr lang="en-US" sz="3600" dirty="0"/>
              <a:t>INTERVIEW (WAWANCARA)</a:t>
            </a:r>
          </a:p>
          <a:p>
            <a:pPr marL="571500" indent="-571500" algn="ctr">
              <a:buFont typeface="Wingdings" pitchFamily="2" charset="2"/>
              <a:buChar char="ü"/>
            </a:pPr>
            <a:r>
              <a:rPr lang="en-US" sz="3600" dirty="0"/>
              <a:t> KUESIONER (ANGKET) </a:t>
            </a:r>
          </a:p>
          <a:p>
            <a:pPr marL="571500" indent="-571500" algn="ctr">
              <a:buFont typeface="Wingdings" pitchFamily="2" charset="2"/>
              <a:buChar char="ü"/>
            </a:pPr>
            <a:r>
              <a:rPr lang="en-US" sz="3600" dirty="0"/>
              <a:t>OBSERVASI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DACBE1B-B80F-EF73-E15B-25CBDF6E9D7B}"/>
              </a:ext>
            </a:extLst>
          </p:cNvPr>
          <p:cNvSpPr/>
          <p:nvPr/>
        </p:nvSpPr>
        <p:spPr>
          <a:xfrm>
            <a:off x="2209800" y="533400"/>
            <a:ext cx="4572000" cy="1077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/>
              <a:t>TEKNIK INDUSTRI </a:t>
            </a:r>
          </a:p>
          <a:p>
            <a:pPr algn="ctr">
              <a:defRPr/>
            </a:pPr>
            <a:r>
              <a:rPr lang="en-US" sz="3200" dirty="0"/>
              <a:t>FAKULTAS TEKNIK  UPI YAI.</a:t>
            </a:r>
          </a:p>
        </p:txBody>
      </p:sp>
    </p:spTree>
    <p:extLst>
      <p:ext uri="{BB962C8B-B14F-4D97-AF65-F5344CB8AC3E}">
        <p14:creationId xmlns:p14="http://schemas.microsoft.com/office/powerpoint/2010/main" val="2812951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371600"/>
            <a:ext cx="762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terlibat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langsung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pengamat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independent. 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suatu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proses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produksi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mengamati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bagaimana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mesin-masin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bekerja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mengolah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bahan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baku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komponen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mesin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masih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bagus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kurang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bagus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bagaimana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barang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dihasilkan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bagaimana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performance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tenaga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kerja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operator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mesinnya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362200" y="533400"/>
            <a:ext cx="46482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latin typeface="Andalus" pitchFamily="18" charset="-78"/>
                <a:cs typeface="Andalus" pitchFamily="18" charset="-78"/>
              </a:rPr>
              <a:t>Nonpartisipan</a:t>
            </a:r>
            <a:endParaRPr lang="en-US" sz="32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4695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7848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Terstruktur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lvl="1"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dirancang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sistematis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diamati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kapan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di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tempatnya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Terstruktur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: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dipersiapkan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sistematis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diobservasi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Hal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karena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tahu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pasti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diamati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pengamatan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bebas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mencatat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menarik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analisis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kemudian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membuat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kesimpulan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1086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pic>
        <p:nvPicPr>
          <p:cNvPr id="8" name="Picture 2" descr="C:\Users\user\AppData\Local\Microsoft\Windows\Temporary Internet Files\Content.IE5\VALPFN7U\sign_stop_PNG25633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17600"/>
            <a:ext cx="5410200" cy="390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96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5909" y="1219200"/>
            <a:ext cx="7315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Dua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mempengaruhi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hasil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yaitu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instrument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instrument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berkenaan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validitas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reliabilitas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instrument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kualitas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berkenaan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ketepatan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cara-cara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mengumpulkan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data. </a:t>
            </a:r>
          </a:p>
        </p:txBody>
      </p:sp>
    </p:spTree>
    <p:extLst>
      <p:ext uri="{BB962C8B-B14F-4D97-AF65-F5344CB8AC3E}">
        <p14:creationId xmlns:p14="http://schemas.microsoft.com/office/powerpoint/2010/main" val="114093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295400"/>
            <a:ext cx="7315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dilihat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setting-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,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dikumpulkan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setting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alamiah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(natural setting),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laboratorium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metode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eksperimen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di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rumah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berbagai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suatu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seminar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diskusi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di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lain-lain.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primer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sekunder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38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838200"/>
            <a:ext cx="7467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primer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langsung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memberikan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data.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sekunder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merupakan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sumber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langsung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memberikan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misalnya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lewat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orang lain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lewat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dokumen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Teknik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angket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pengamatan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gabungan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ketiganya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811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2600"/>
            <a:ext cx="7394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ingin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studi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pendahuluan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menemukan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permasalahan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harus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diteliti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juga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ingin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mengetahui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hal-hal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jumlah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sedikit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00200" y="554182"/>
            <a:ext cx="566693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3200" b="1" dirty="0">
                <a:latin typeface="Andalus" pitchFamily="18" charset="-78"/>
                <a:cs typeface="Andalus" pitchFamily="18" charset="-78"/>
              </a:rPr>
              <a:t> INTERVIEW (WAWANCARA)</a:t>
            </a:r>
          </a:p>
        </p:txBody>
      </p:sp>
    </p:spTree>
    <p:extLst>
      <p:ext uri="{BB962C8B-B14F-4D97-AF65-F5344CB8AC3E}">
        <p14:creationId xmlns:p14="http://schemas.microsoft.com/office/powerpoint/2010/main" val="4106592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95398"/>
            <a:ext cx="73942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ndalus" pitchFamily="18" charset="-78"/>
                <a:cs typeface="Andalus" pitchFamily="18" charset="-78"/>
              </a:rPr>
              <a:t>Anggapan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: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Bahwa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subyek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orang yang paling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tahu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dirinya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sendiri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Bahwa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dinyatakan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subyek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benar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dipercaya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Bahwa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interpretasi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subyek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pertanyaan-pertanyaan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diajukan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kepadanya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sama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dimaksudkan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271790"/>
            <a:ext cx="50674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ndalus" pitchFamily="18" charset="-78"/>
                <a:cs typeface="Andalus" pitchFamily="18" charset="-78"/>
              </a:rPr>
              <a:t> …..INTERVIEW (WAWANCARA)</a:t>
            </a:r>
          </a:p>
        </p:txBody>
      </p:sp>
    </p:spTree>
    <p:extLst>
      <p:ext uri="{BB962C8B-B14F-4D97-AF65-F5344CB8AC3E}">
        <p14:creationId xmlns:p14="http://schemas.microsoft.com/office/powerpoint/2010/main" val="295430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580386"/>
            <a:ext cx="693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bila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mengetahui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pasti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diperoleh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menyiapkan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instrumen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berupa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pertanyaan-pertanyaan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tertulis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alternatif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jawabannya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disiapkan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0" y="609599"/>
            <a:ext cx="518160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3200" b="1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3200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>
                <a:latin typeface="Andalus" pitchFamily="18" charset="-78"/>
                <a:cs typeface="Andalus" pitchFamily="18" charset="-78"/>
              </a:rPr>
              <a:t>Terstruktur</a:t>
            </a:r>
            <a:endParaRPr lang="en-US" sz="32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1713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7174" y="1828800"/>
            <a:ext cx="807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bebas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dimana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menggunakan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pedoman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tersusun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sistematis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lengkap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pengumpulan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datanya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</a:t>
            </a:r>
          </a:p>
          <a:p>
            <a:pPr algn="just"/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marL="457200" indent="-457200" algn="just">
              <a:buFont typeface="Wingdings" pitchFamily="2" charset="2"/>
              <a:buChar char="§"/>
            </a:pPr>
            <a:r>
              <a:rPr lang="en-US" sz="2800" dirty="0" err="1">
                <a:latin typeface="Andalus" pitchFamily="18" charset="-78"/>
                <a:cs typeface="Andalus" pitchFamily="18" charset="-78"/>
              </a:rPr>
              <a:t>Sering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digunakan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pendahuluan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malahan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mendalam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tentang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latin typeface="Andalus" pitchFamily="18" charset="-78"/>
                <a:cs typeface="Andalus" pitchFamily="18" charset="-78"/>
              </a:rPr>
              <a:t>responden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. 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533400"/>
            <a:ext cx="533400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latin typeface="Andalus" pitchFamily="18" charset="-78"/>
                <a:cs typeface="Andalus" pitchFamily="18" charset="-78"/>
              </a:rPr>
              <a:t>Wawancara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latin typeface="Andalus" pitchFamily="18" charset="-78"/>
                <a:cs typeface="Andalus" pitchFamily="18" charset="-78"/>
              </a:rPr>
              <a:t>Testruktur</a:t>
            </a:r>
            <a:endParaRPr lang="en-US" sz="32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37242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903</Words>
  <Application>Microsoft Office PowerPoint</Application>
  <PresentationFormat>Tampilan Layar (4:3)</PresentationFormat>
  <Paragraphs>100</Paragraphs>
  <Slides>22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22</vt:i4>
      </vt:variant>
    </vt:vector>
  </HeadingPairs>
  <TitlesOfParts>
    <vt:vector size="27" baseType="lpstr">
      <vt:lpstr>Andalus</vt:lpstr>
      <vt:lpstr>Arial</vt:lpstr>
      <vt:lpstr>Calibri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sepri sakatsila</cp:lastModifiedBy>
  <cp:revision>17</cp:revision>
  <dcterms:created xsi:type="dcterms:W3CDTF">2021-01-23T10:43:20Z</dcterms:created>
  <dcterms:modified xsi:type="dcterms:W3CDTF">2025-09-05T14:07:59Z</dcterms:modified>
</cp:coreProperties>
</file>